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501370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6005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069806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07133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982652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627428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146567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37167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393658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041672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94572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26783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en-US" altLang="et-EE" dirty="0" smtClean="0"/>
              <a:t/>
            </a:r>
            <a:br>
              <a:rPr lang="en-US" altLang="et-EE" dirty="0" smtClean="0"/>
            </a:br>
            <a:r>
              <a:rPr lang="en-US" altLang="et-EE" dirty="0" smtClean="0"/>
              <a:t/>
            </a:r>
            <a:br>
              <a:rPr lang="en-US" altLang="et-EE" dirty="0" smtClean="0"/>
            </a:br>
            <a:r>
              <a:rPr lang="et-EE" altLang="et-EE" dirty="0" smtClean="0"/>
              <a:t>Serverirakendus </a:t>
            </a:r>
            <a:r>
              <a:rPr lang="et-EE" altLang="et-EE" dirty="0" smtClean="0"/>
              <a:t>ja SQL</a:t>
            </a:r>
            <a:r>
              <a:rPr lang="en-US" altLang="et-EE" dirty="0" smtClean="0"/>
              <a:t/>
            </a:r>
            <a:br>
              <a:rPr lang="en-US" altLang="et-EE" dirty="0" smtClean="0"/>
            </a:br>
            <a:endParaRPr lang="en-US" altLang="et-EE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1972" y="3770702"/>
            <a:ext cx="6400800" cy="1752600"/>
          </a:xfrm>
        </p:spPr>
        <p:txBody>
          <a:bodyPr rtlCol="0"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t-EE" dirty="0" smtClean="0"/>
          </a:p>
          <a:p>
            <a:pPr algn="l">
              <a:defRPr/>
            </a:pPr>
            <a:r>
              <a:rPr lang="et-EE" dirty="0" smtClean="0"/>
              <a:t>Tanel Tammet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2456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smtClean="0"/>
              <a:t>Sisukord</a:t>
            </a:r>
            <a:endParaRPr lang="en-US" altLang="et-EE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8229600" cy="4525962"/>
          </a:xfrm>
        </p:spPr>
        <p:txBody>
          <a:bodyPr/>
          <a:lstStyle/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r>
              <a:rPr lang="et-EE" altLang="et-EE" dirty="0" smtClean="0"/>
              <a:t>Ülesanne</a:t>
            </a: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Andmestruktuuri loomine</a:t>
            </a: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Näiteandmed</a:t>
            </a:r>
          </a:p>
          <a:p>
            <a:pPr marL="0" indent="0">
              <a:buNone/>
            </a:pPr>
            <a:r>
              <a:rPr lang="et-EE" altLang="et-EE" dirty="0" smtClean="0"/>
              <a:t>Andmete lisamine veebilehelt</a:t>
            </a:r>
          </a:p>
          <a:p>
            <a:pPr marL="0" indent="0">
              <a:buNone/>
            </a:pPr>
            <a:r>
              <a:rPr lang="et-EE" altLang="et-EE" dirty="0" smtClean="0"/>
              <a:t>Andmete andmine veebilehele</a:t>
            </a:r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179116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</TotalTime>
  <Words>13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  Serverirakendus ja SQL </vt:lpstr>
      <vt:lpstr>Sisukord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Veebileht</dc:title>
  <dc:creator>Tanel Tammet</dc:creator>
  <cp:lastModifiedBy>Tanel Tammet</cp:lastModifiedBy>
  <cp:revision>16</cp:revision>
  <dcterms:created xsi:type="dcterms:W3CDTF">2018-12-03T12:17:31Z</dcterms:created>
  <dcterms:modified xsi:type="dcterms:W3CDTF">2018-12-10T15:05:42Z</dcterms:modified>
</cp:coreProperties>
</file>